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01" r:id="rId2"/>
    <p:sldId id="271" r:id="rId3"/>
    <p:sldId id="272" r:id="rId4"/>
    <p:sldId id="273" r:id="rId5"/>
    <p:sldId id="284" r:id="rId6"/>
    <p:sldId id="285" r:id="rId7"/>
    <p:sldId id="283" r:id="rId8"/>
    <p:sldId id="286" r:id="rId9"/>
    <p:sldId id="282" r:id="rId10"/>
    <p:sldId id="287" r:id="rId11"/>
    <p:sldId id="288" r:id="rId12"/>
    <p:sldId id="274" r:id="rId13"/>
    <p:sldId id="275" r:id="rId14"/>
    <p:sldId id="276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0" r:id="rId26"/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303" r:id="rId41"/>
    <p:sldId id="304" r:id="rId42"/>
    <p:sldId id="302" r:id="rId4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C748E-F829-416A-890E-1B3A9DA2E931}" v="8" dt="2024-12-27T03:24:21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4" autoAdjust="0"/>
    <p:restoredTop sz="94241" autoAdjust="0"/>
  </p:normalViewPr>
  <p:slideViewPr>
    <p:cSldViewPr snapToGrid="0">
      <p:cViewPr varScale="1">
        <p:scale>
          <a:sx n="65" d="100"/>
          <a:sy n="65" d="100"/>
        </p:scale>
        <p:origin x="72" y="72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2024/12/30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2024/12/30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2024/12/30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2024/12/30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CA15E-95C4-BA26-A8B0-1891FE7C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95" y="3016006"/>
            <a:ext cx="4585803" cy="860001"/>
          </a:xfrm>
        </p:spPr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tx1"/>
                </a:solidFill>
              </a:rPr>
              <a:t>开心消消乐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95BDD6-99A9-0239-5B45-3709A9D6A758}"/>
              </a:ext>
            </a:extLst>
          </p:cNvPr>
          <p:cNvSpPr txBox="1">
            <a:spLocks/>
          </p:cNvSpPr>
          <p:nvPr/>
        </p:nvSpPr>
        <p:spPr>
          <a:xfrm>
            <a:off x="737519" y="1077476"/>
            <a:ext cx="4376132" cy="8600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r>
              <a:rPr lang="en-US" altLang="zh-CN" sz="3200" dirty="0"/>
              <a:t>2024 </a:t>
            </a:r>
            <a:r>
              <a:rPr lang="zh-CN" altLang="en-US" sz="3200" dirty="0"/>
              <a:t>大二上 实训答辩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F0BB3A0-CBD3-E681-6D5D-40FB7136CC14}"/>
              </a:ext>
            </a:extLst>
          </p:cNvPr>
          <p:cNvSpPr txBox="1">
            <a:spLocks/>
          </p:cNvSpPr>
          <p:nvPr/>
        </p:nvSpPr>
        <p:spPr>
          <a:xfrm>
            <a:off x="1910230" y="4063110"/>
            <a:ext cx="4741010" cy="59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李好 孙硕 王炳澈 王逸群</a:t>
            </a:r>
            <a:r>
              <a:rPr lang="en-US" altLang="zh-CN" sz="2000" dirty="0"/>
              <a:t>(</a:t>
            </a:r>
            <a:r>
              <a:rPr lang="zh-CN" altLang="en-US" sz="2000" dirty="0"/>
              <a:t>组长</a:t>
            </a:r>
            <a:r>
              <a:rPr lang="en-US" altLang="zh-CN" sz="2000" dirty="0"/>
              <a:t>)</a:t>
            </a:r>
            <a:r>
              <a:rPr lang="zh-CN" altLang="en-US" sz="2000" dirty="0"/>
              <a:t> 张韶卿</a:t>
            </a:r>
          </a:p>
        </p:txBody>
      </p:sp>
    </p:spTree>
    <p:extLst>
      <p:ext uri="{BB962C8B-B14F-4D97-AF65-F5344CB8AC3E}">
        <p14:creationId xmlns:p14="http://schemas.microsoft.com/office/powerpoint/2010/main" val="222902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79B9-BF93-6607-BF21-47A35FCE0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796DB1-3AE9-7924-315B-B3EB5112F350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F761F1-F9D3-F749-878F-0FB16C5B2015}"/>
              </a:ext>
            </a:extLst>
          </p:cNvPr>
          <p:cNvSpPr txBox="1"/>
          <p:nvPr/>
        </p:nvSpPr>
        <p:spPr>
          <a:xfrm>
            <a:off x="451944" y="1446845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暂停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设置和四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种游戏技能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A2C9EA-93D0-1BF4-AD3F-B1B3679E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28" y="740978"/>
            <a:ext cx="1166229" cy="56493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3146A4-FE62-2CA5-5E15-D1D257D8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4688" y="604344"/>
            <a:ext cx="3751321" cy="56493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F7E2D3-69E8-28D8-6623-CCC3F710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194" y="2635640"/>
            <a:ext cx="3134162" cy="685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79BDA6-8347-FDB0-35C5-8D14E92D5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950" y="3526218"/>
            <a:ext cx="3629532" cy="685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236C36-8919-DBFC-4B42-1E442C0AC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862" y="4586816"/>
            <a:ext cx="3391373" cy="6954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1D41AE-8599-EEA7-6F08-61E0A2537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360" y="5691602"/>
            <a:ext cx="1991003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9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EFF24-2768-48F6-CC99-F55BCFA97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00ED2B8-ECF7-5046-1DB5-D701D3E0053F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B4E2C5-DBBA-51DF-6D3A-5B9E9DEFCD61}"/>
              </a:ext>
            </a:extLst>
          </p:cNvPr>
          <p:cNvSpPr txBox="1"/>
          <p:nvPr/>
        </p:nvSpPr>
        <p:spPr>
          <a:xfrm>
            <a:off x="451944" y="1446845"/>
            <a:ext cx="6096000" cy="1047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两类游戏内特殊方块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34C71D-89CC-9B61-E300-82E0E11C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40" y="2357879"/>
            <a:ext cx="1269798" cy="1207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ABB0E-7F11-FABB-0FEE-0590DF4A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52" y="2324584"/>
            <a:ext cx="1350364" cy="1232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4DD42D-9951-46A2-C0AD-0A1B01267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40" y="4380866"/>
            <a:ext cx="1245210" cy="12323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344E5-8CF1-2DF3-3F41-B776055DA4B8}"/>
              </a:ext>
            </a:extLst>
          </p:cNvPr>
          <p:cNvSpPr txBox="1"/>
          <p:nvPr/>
        </p:nvSpPr>
        <p:spPr>
          <a:xfrm>
            <a:off x="4313716" y="3085302"/>
            <a:ext cx="6300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76C340-1072-A02E-0653-333A9F788F7E}"/>
              </a:ext>
            </a:extLst>
          </p:cNvPr>
          <p:cNvSpPr txBox="1"/>
          <p:nvPr/>
        </p:nvSpPr>
        <p:spPr>
          <a:xfrm>
            <a:off x="557048" y="2623637"/>
            <a:ext cx="48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endParaRPr lang="zh-CN" altLang="en-US" sz="54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6C4341-35A8-D427-A2AF-A22B7D7469F0}"/>
              </a:ext>
            </a:extLst>
          </p:cNvPr>
          <p:cNvSpPr txBox="1"/>
          <p:nvPr/>
        </p:nvSpPr>
        <p:spPr>
          <a:xfrm>
            <a:off x="557048" y="4736057"/>
            <a:ext cx="75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endParaRPr lang="zh-CN" altLang="en-US" sz="54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883A8F-3E87-9BDA-8B03-13005ABCCE22}"/>
              </a:ext>
            </a:extLst>
          </p:cNvPr>
          <p:cNvSpPr txBox="1"/>
          <p:nvPr/>
        </p:nvSpPr>
        <p:spPr>
          <a:xfrm>
            <a:off x="5664080" y="2357879"/>
            <a:ext cx="36996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强力方块</a:t>
            </a:r>
            <a:endParaRPr lang="en-US" altLang="zh-CN" dirty="0"/>
          </a:p>
          <a:p>
            <a:r>
              <a:rPr lang="zh-CN" altLang="en-US" dirty="0"/>
              <a:t>四个棋子连消可以产生一个同类型的强力方块，可在下一次消除时消除自身所在的列或行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凤凰鸟</a:t>
            </a:r>
            <a:endParaRPr lang="en-US" altLang="zh-CN" dirty="0"/>
          </a:p>
          <a:p>
            <a:r>
              <a:rPr lang="zh-CN" altLang="en-US" dirty="0"/>
              <a:t>五个棋子连消可以产生一个凤凰鸟，可消除与其交换的动物种类的所有所在的行和列</a:t>
            </a:r>
          </a:p>
        </p:txBody>
      </p:sp>
    </p:spTree>
    <p:extLst>
      <p:ext uri="{BB962C8B-B14F-4D97-AF65-F5344CB8AC3E}">
        <p14:creationId xmlns:p14="http://schemas.microsoft.com/office/powerpoint/2010/main" val="234042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A6E2F-1057-6FE4-CAD8-FF1A8EF7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8D37983-C4D2-BAE0-6CCE-F10AB999E599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EB471-EC09-97B8-324F-C18F27C2FA43}"/>
              </a:ext>
            </a:extLst>
          </p:cNvPr>
          <p:cNvSpPr txBox="1"/>
          <p:nvPr/>
        </p:nvSpPr>
        <p:spPr>
          <a:xfrm>
            <a:off x="599090" y="1404804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排行榜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004908-1FAC-15DD-C98B-A1A97B5C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63" y="1240630"/>
            <a:ext cx="7467693" cy="55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7F50-744A-FAFE-6A17-B8C595248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553218-6ABD-2800-99E0-88D080E8545C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98B0D8-E9BB-6FF1-983C-ACA85049B606}"/>
              </a:ext>
            </a:extLst>
          </p:cNvPr>
          <p:cNvSpPr txBox="1"/>
          <p:nvPr/>
        </p:nvSpPr>
        <p:spPr>
          <a:xfrm>
            <a:off x="578069" y="1478376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设置页面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A36E6-1998-E5B9-1908-4C62DF20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5" y="2458157"/>
            <a:ext cx="5475485" cy="4200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DEA350-4C56-40EF-1889-AFCD517E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15" y="2070537"/>
            <a:ext cx="5680239" cy="46544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0164C5-7EBF-597C-F8E6-7A040AC8683F}"/>
              </a:ext>
            </a:extLst>
          </p:cNvPr>
          <p:cNvSpPr txBox="1"/>
          <p:nvPr/>
        </p:nvSpPr>
        <p:spPr>
          <a:xfrm>
            <a:off x="8082454" y="1570887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游戏内界面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7669C5-B2F1-478C-58BC-84FC948D4FC8}"/>
              </a:ext>
            </a:extLst>
          </p:cNvPr>
          <p:cNvSpPr txBox="1"/>
          <p:nvPr/>
        </p:nvSpPr>
        <p:spPr>
          <a:xfrm>
            <a:off x="2253006" y="1934937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游戏外界面</a:t>
            </a:r>
          </a:p>
        </p:txBody>
      </p:sp>
    </p:spTree>
    <p:extLst>
      <p:ext uri="{BB962C8B-B14F-4D97-AF65-F5344CB8AC3E}">
        <p14:creationId xmlns:p14="http://schemas.microsoft.com/office/powerpoint/2010/main" val="363773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F953E-1E85-79D6-45C2-34C5A0CD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3CE70E9-997C-499E-2763-C261F36B5D58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E3F95D-C71B-0E23-BDA1-EBF022874912}"/>
              </a:ext>
            </a:extLst>
          </p:cNvPr>
          <p:cNvSpPr txBox="1"/>
          <p:nvPr/>
        </p:nvSpPr>
        <p:spPr>
          <a:xfrm>
            <a:off x="599089" y="1415314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关于页面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81B839-B87C-4A29-E8F6-D4F187CD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41" y="2269896"/>
            <a:ext cx="6324925" cy="37149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8AFE0-7CC1-6EBA-85EF-2778DD70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821" y="1297842"/>
            <a:ext cx="6232634" cy="52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3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B8193-3372-875E-BE09-DE44AF20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2.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362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C0D17-D292-CD1E-0AB1-3A35ED26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2.1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系统架构</a:t>
            </a:r>
            <a:endParaRPr lang="zh-CN" altLang="en-US" dirty="0"/>
          </a:p>
        </p:txBody>
      </p:sp>
      <p:pic>
        <p:nvPicPr>
          <p:cNvPr id="4" name="图片 3" descr="93b4e50b43c41130a3c0f5c92f22a7e">
            <a:extLst>
              <a:ext uri="{FF2B5EF4-FFF2-40B4-BE49-F238E27FC236}">
                <a16:creationId xmlns:a16="http://schemas.microsoft.com/office/drawing/2014/main" id="{F0647211-83A8-84AE-9AED-765D6BB5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51" y="1214928"/>
            <a:ext cx="10019898" cy="55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952B-E979-891F-30D3-8777EA60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2.2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代码目录结构</a:t>
            </a:r>
            <a:endParaRPr lang="zh-CN" altLang="en-US" dirty="0"/>
          </a:p>
        </p:txBody>
      </p:sp>
      <p:pic>
        <p:nvPicPr>
          <p:cNvPr id="4" name="图片 3" descr="代码目录结构">
            <a:extLst>
              <a:ext uri="{FF2B5EF4-FFF2-40B4-BE49-F238E27FC236}">
                <a16:creationId xmlns:a16="http://schemas.microsoft.com/office/drawing/2014/main" id="{EFCAD9BC-C49F-544D-C2E8-CEBBF783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77" y="255377"/>
            <a:ext cx="5173572" cy="63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BB950-C199-B6DA-1E40-F987C057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2.3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资源目录结构</a:t>
            </a:r>
            <a:endParaRPr lang="zh-CN" altLang="en-US" dirty="0"/>
          </a:p>
        </p:txBody>
      </p:sp>
      <p:pic>
        <p:nvPicPr>
          <p:cNvPr id="4" name="图片 3" descr="资源目录结构">
            <a:extLst>
              <a:ext uri="{FF2B5EF4-FFF2-40B4-BE49-F238E27FC236}">
                <a16:creationId xmlns:a16="http://schemas.microsoft.com/office/drawing/2014/main" id="{672A1EF5-EF96-87A9-B16D-C8CE8A4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03" y="448055"/>
            <a:ext cx="7193172" cy="62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263C-CBAE-DB3A-A48C-65066901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3.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分工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14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170BCC-022B-05FF-9AAD-F8EE04399591}"/>
              </a:ext>
            </a:extLst>
          </p:cNvPr>
          <p:cNvSpPr txBox="1"/>
          <p:nvPr/>
        </p:nvSpPr>
        <p:spPr>
          <a:xfrm>
            <a:off x="528917" y="340657"/>
            <a:ext cx="614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项目与功能展示</a:t>
            </a:r>
            <a:endParaRPr lang="zh-CN" altLang="en-US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F621012C-F102-3E41-5CE7-B38C09377ADC}"/>
              </a:ext>
            </a:extLst>
          </p:cNvPr>
          <p:cNvSpPr txBox="1">
            <a:spLocks/>
          </p:cNvSpPr>
          <p:nvPr/>
        </p:nvSpPr>
        <p:spPr>
          <a:xfrm>
            <a:off x="923544" y="1883664"/>
            <a:ext cx="9765792" cy="394996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漂亮的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UI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宝石迷阵的游戏模式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三种游戏难度选择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三种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棋盘布局大小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暂停、设置和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四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种游戏技能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两类游戏内特殊方块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排行榜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设置页面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关于页面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sz="5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612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FF2CE-EC41-EE42-8CFB-DB1C700C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3.1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成员分工图</a:t>
            </a:r>
            <a:endParaRPr lang="zh-CN" altLang="en-US" dirty="0"/>
          </a:p>
        </p:txBody>
      </p:sp>
      <p:pic>
        <p:nvPicPr>
          <p:cNvPr id="1026" name="图片 2" descr="f631302049dc08a1544a6142e7bcd27">
            <a:extLst>
              <a:ext uri="{FF2B5EF4-FFF2-40B4-BE49-F238E27FC236}">
                <a16:creationId xmlns:a16="http://schemas.microsoft.com/office/drawing/2014/main" id="{0CAA3C84-6BA6-14DB-AC42-BC42706F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7" y="1207921"/>
            <a:ext cx="10431946" cy="53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8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95D70-F93A-EF34-B76F-F363E109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4.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19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F3835-836C-F23F-EC2E-375BF78B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4.1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编辑器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96BEB-FA91-4644-C390-236E1A75A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890180" cy="3858287"/>
          </a:xfrm>
        </p:spPr>
        <p:txBody>
          <a:bodyPr/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IDE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Qt Creator 6.8.1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编译器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Desktop_Qt_6_8_1_MinGW_64_bit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79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0572B-CCC2-DFEB-69DC-A6B21712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4.2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版本管理工具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7F2C81-2F3C-253C-4D5D-516F0962E8F0}"/>
              </a:ext>
            </a:extLst>
          </p:cNvPr>
          <p:cNvSpPr txBox="1"/>
          <p:nvPr/>
        </p:nvSpPr>
        <p:spPr>
          <a:xfrm>
            <a:off x="735723" y="1469081"/>
            <a:ext cx="6558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Git &amp;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Github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9D25AF-B108-A11E-8DAE-A26C467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2" y="3922409"/>
            <a:ext cx="5919498" cy="2570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9B8212-E441-1E0D-E847-1080D5F0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73" y="417103"/>
            <a:ext cx="7159537" cy="60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0D749-D06F-2A00-C43E-B2C56284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4.3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美术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B81EA-C149-C786-9484-48E2F273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12" y="1440718"/>
            <a:ext cx="7733427" cy="4833392"/>
          </a:xfrm>
          <a:prstGeom prst="rect">
            <a:avLst/>
          </a:prstGeom>
        </p:spPr>
      </p:pic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BAEB7B6-FD48-A35C-15F9-4837B2CC542A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画世界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02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DCA0F5-F01C-3276-0647-E0C14116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17" y="537209"/>
            <a:ext cx="2798593" cy="6067179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0C71D07-5971-161E-AB3C-BDB0C669C922}"/>
              </a:ext>
            </a:extLst>
          </p:cNvPr>
          <p:cNvSpPr txBox="1">
            <a:spLocks/>
          </p:cNvSpPr>
          <p:nvPr/>
        </p:nvSpPr>
        <p:spPr>
          <a:xfrm>
            <a:off x="803910" y="1559118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醒图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2409C6-6F97-42BE-BDDE-F29EABD76955}"/>
              </a:ext>
            </a:extLst>
          </p:cNvPr>
          <p:cNvSpPr txBox="1"/>
          <p:nvPr/>
        </p:nvSpPr>
        <p:spPr>
          <a:xfrm>
            <a:off x="605790" y="444525"/>
            <a:ext cx="3177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4.3 </a:t>
            </a:r>
            <a:r>
              <a:rPr kumimoji="0" lang="zh-CN" altLang="en-US" sz="4800" b="0" i="0" u="none" strike="noStrike" kern="1200" cap="none" spc="-5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美术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19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B45933-4DBE-3228-77F8-EE64A088BD61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  </a:t>
            </a:r>
            <a:r>
              <a:rPr lang="zh-CN" altLang="en-US" sz="4000" dirty="0"/>
              <a:t>特效</a:t>
            </a:r>
            <a:r>
              <a:rPr lang="en-US" altLang="zh-CN" sz="4000" dirty="0"/>
              <a:t>&amp;</a:t>
            </a:r>
            <a:r>
              <a:rPr lang="zh-CN" altLang="en-US" sz="4000" dirty="0"/>
              <a:t>动画模块</a:t>
            </a:r>
          </a:p>
        </p:txBody>
      </p:sp>
    </p:spTree>
    <p:extLst>
      <p:ext uri="{BB962C8B-B14F-4D97-AF65-F5344CB8AC3E}">
        <p14:creationId xmlns:p14="http://schemas.microsoft.com/office/powerpoint/2010/main" val="84617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6F2C7-F31E-F352-CF69-CEB31217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5.1 </a:t>
            </a:r>
            <a:r>
              <a:rPr lang="zh-CN" alt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特效资源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188FBA-315F-0407-0780-573FBF2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3" y="1359881"/>
            <a:ext cx="11440994" cy="342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B4AC50-6729-75EC-5BA4-C93FA049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3" y="1771691"/>
            <a:ext cx="11162615" cy="5631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916266-8309-945A-2038-2121BF61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2" y="2404363"/>
            <a:ext cx="11162615" cy="367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D868D3-B623-E23F-621F-9A438914D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521207" y="3027453"/>
            <a:ext cx="10166084" cy="3136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3C3FE9-4E60-9F3E-B067-73E4B2078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07" y="3575584"/>
            <a:ext cx="7150825" cy="7575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EBF2A4-6DA6-1B6A-EF67-E75D9AF0E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7" y="4218181"/>
            <a:ext cx="5019161" cy="20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A37C-C053-7AF6-8DB8-55F4FA1B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75A4FA-A2B4-E4B3-52A7-FD4D74DCC203}"/>
              </a:ext>
            </a:extLst>
          </p:cNvPr>
          <p:cNvSpPr txBox="1"/>
          <p:nvPr/>
        </p:nvSpPr>
        <p:spPr>
          <a:xfrm>
            <a:off x="704965" y="475125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5. 2  </a:t>
            </a:r>
            <a:r>
              <a:rPr lang="zh-CN" altLang="en-US" sz="4000" dirty="0"/>
              <a:t>动画实现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C28101-E553-3053-1EF6-E4320B100F3F}"/>
              </a:ext>
            </a:extLst>
          </p:cNvPr>
          <p:cNvSpPr txBox="1"/>
          <p:nvPr/>
        </p:nvSpPr>
        <p:spPr>
          <a:xfrm>
            <a:off x="704965" y="182117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属性的改变</a:t>
            </a:r>
            <a:r>
              <a:rPr lang="en-US" altLang="zh-CN" sz="4000" dirty="0"/>
              <a:t> </a:t>
            </a:r>
            <a:r>
              <a:rPr lang="zh-CN" altLang="en-US" sz="4000" dirty="0"/>
              <a:t>和 动画帧的改变</a:t>
            </a:r>
          </a:p>
        </p:txBody>
      </p:sp>
    </p:spTree>
    <p:extLst>
      <p:ext uri="{BB962C8B-B14F-4D97-AF65-F5344CB8AC3E}">
        <p14:creationId xmlns:p14="http://schemas.microsoft.com/office/powerpoint/2010/main" val="317262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8459-D430-0CD6-1B02-8C5CA69A6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7FBD7A-F5DF-1DC5-FE12-8925B7449B36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5. 2  </a:t>
            </a:r>
            <a:r>
              <a:rPr lang="zh-CN" altLang="en-US" sz="4000" dirty="0"/>
              <a:t>动画实现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4ADC0-EA1F-B9A3-6A0E-5A961B230F6F}"/>
              </a:ext>
            </a:extLst>
          </p:cNvPr>
          <p:cNvSpPr txBox="1"/>
          <p:nvPr/>
        </p:nvSpPr>
        <p:spPr>
          <a:xfrm>
            <a:off x="797134" y="194163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帧动画框架 </a:t>
            </a:r>
            <a:r>
              <a:rPr lang="en-US" altLang="zh-CN" sz="4000" dirty="0"/>
              <a:t>+ Qt</a:t>
            </a:r>
            <a:r>
              <a:rPr lang="zh-CN" altLang="en-US" sz="4000" dirty="0"/>
              <a:t>属性动画框架</a:t>
            </a:r>
          </a:p>
        </p:txBody>
      </p:sp>
    </p:spTree>
    <p:extLst>
      <p:ext uri="{BB962C8B-B14F-4D97-AF65-F5344CB8AC3E}">
        <p14:creationId xmlns:p14="http://schemas.microsoft.com/office/powerpoint/2010/main" val="273105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C75DA2-5004-4522-AD37-05CDE3C6A804}"/>
              </a:ext>
            </a:extLst>
          </p:cNvPr>
          <p:cNvSpPr txBox="1"/>
          <p:nvPr/>
        </p:nvSpPr>
        <p:spPr>
          <a:xfrm>
            <a:off x="451946" y="1324303"/>
            <a:ext cx="2963917" cy="104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漂亮的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开始登录界面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1BBA6D-054E-D5C1-4050-053275DF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18" y="1171654"/>
            <a:ext cx="7861737" cy="58346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999E77-1E87-8423-1584-4785E39CB8C2}"/>
              </a:ext>
            </a:extLst>
          </p:cNvPr>
          <p:cNvSpPr txBox="1"/>
          <p:nvPr/>
        </p:nvSpPr>
        <p:spPr>
          <a:xfrm>
            <a:off x="528917" y="340657"/>
            <a:ext cx="614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项目与功能展示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265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3AAE-D483-1A4B-AE53-3BB76C2D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6F9EDB4-9211-8B71-9108-2F8C2FBF33CB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5. 3  </a:t>
            </a:r>
            <a:r>
              <a:rPr lang="zh-CN" altLang="en-US" sz="4000" dirty="0"/>
              <a:t>动画框架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78D567-8BCD-2ACE-A188-BFC3D0AFF130}"/>
              </a:ext>
            </a:extLst>
          </p:cNvPr>
          <p:cNvSpPr txBox="1"/>
          <p:nvPr/>
        </p:nvSpPr>
        <p:spPr>
          <a:xfrm>
            <a:off x="797134" y="2029240"/>
            <a:ext cx="6030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使用组件的方式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EFDE60-EFFA-B53E-7071-F0E05D71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14" y="1807873"/>
            <a:ext cx="6763042" cy="3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03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C091-342E-4D89-C9F2-A908E3325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ADE6E31-9934-0169-733F-FD4A75F0E5A7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5. 3  </a:t>
            </a:r>
            <a:r>
              <a:rPr lang="zh-CN" altLang="en-US" sz="4000" dirty="0"/>
              <a:t>动画框架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CA68D4-602E-C023-C080-AE0250424941}"/>
              </a:ext>
            </a:extLst>
          </p:cNvPr>
          <p:cNvSpPr txBox="1"/>
          <p:nvPr/>
        </p:nvSpPr>
        <p:spPr>
          <a:xfrm>
            <a:off x="57948" y="1921693"/>
            <a:ext cx="7251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动画实体</a:t>
            </a:r>
            <a:r>
              <a:rPr lang="en-US" altLang="zh-CN" sz="4000" dirty="0"/>
              <a:t>,</a:t>
            </a:r>
            <a:r>
              <a:rPr lang="zh-CN" altLang="en-US" sz="4000" dirty="0"/>
              <a:t>支持动画的所有操作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D515A2-8FD1-9017-5670-E1D13987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38" y="1265605"/>
            <a:ext cx="4137691" cy="51391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DC2854-EA50-521C-025B-CE5C954CEF27}"/>
              </a:ext>
            </a:extLst>
          </p:cNvPr>
          <p:cNvSpPr txBox="1"/>
          <p:nvPr/>
        </p:nvSpPr>
        <p:spPr>
          <a:xfrm>
            <a:off x="57948" y="3520536"/>
            <a:ext cx="5995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支持多状态动画</a:t>
            </a:r>
            <a:r>
              <a:rPr lang="en-US" altLang="zh-CN" sz="4000" dirty="0"/>
              <a:t>,</a:t>
            </a:r>
            <a:r>
              <a:rPr lang="zh-CN" altLang="en-US" sz="4000" dirty="0"/>
              <a:t>池化状态</a:t>
            </a:r>
          </a:p>
        </p:txBody>
      </p:sp>
    </p:spTree>
    <p:extLst>
      <p:ext uri="{BB962C8B-B14F-4D97-AF65-F5344CB8AC3E}">
        <p14:creationId xmlns:p14="http://schemas.microsoft.com/office/powerpoint/2010/main" val="351570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C428E-766C-5702-47A5-61C59E10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E1AB56-A232-784E-2A2E-EB16BF7C81EF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5. 3  </a:t>
            </a:r>
            <a:r>
              <a:rPr lang="zh-CN" altLang="en-US" sz="4000" dirty="0"/>
              <a:t>动画框架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338B87-7F53-BCA9-8B6C-074E4C84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27" y="3255332"/>
            <a:ext cx="10105854" cy="16868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7E8E95-7597-8BEB-6245-6FE2F33DFCC0}"/>
              </a:ext>
            </a:extLst>
          </p:cNvPr>
          <p:cNvSpPr txBox="1"/>
          <p:nvPr/>
        </p:nvSpPr>
        <p:spPr>
          <a:xfrm>
            <a:off x="798046" y="2051143"/>
            <a:ext cx="10196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就算是复杂的特效</a:t>
            </a:r>
            <a:r>
              <a:rPr lang="en-US" altLang="zh-CN" sz="4000" dirty="0"/>
              <a:t>,</a:t>
            </a:r>
            <a:r>
              <a:rPr lang="zh-CN" altLang="en-US" sz="4000" dirty="0"/>
              <a:t>也只需要四行就能搞定</a:t>
            </a:r>
          </a:p>
        </p:txBody>
      </p:sp>
    </p:spTree>
    <p:extLst>
      <p:ext uri="{BB962C8B-B14F-4D97-AF65-F5344CB8AC3E}">
        <p14:creationId xmlns:p14="http://schemas.microsoft.com/office/powerpoint/2010/main" val="1964196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5ECBB-5459-10F5-4A80-6885CF6C3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8DC3C3-60CB-025D-B0B2-ACFC69EA8F2A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5. 3  </a:t>
            </a:r>
            <a:r>
              <a:rPr lang="zh-CN" altLang="en-US" sz="4000" dirty="0"/>
              <a:t>动画框架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C34499-78EB-56F4-1D36-5BB99C2F8D88}"/>
              </a:ext>
            </a:extLst>
          </p:cNvPr>
          <p:cNvSpPr txBox="1"/>
          <p:nvPr/>
        </p:nvSpPr>
        <p:spPr>
          <a:xfrm>
            <a:off x="139164" y="1764116"/>
            <a:ext cx="64259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整个绘制过程由渲染管理器来组织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四个图层</a:t>
            </a:r>
            <a:r>
              <a:rPr lang="en-US" altLang="zh-CN" sz="4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 背景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1  </a:t>
            </a:r>
            <a:r>
              <a:rPr lang="zh-CN" altLang="en-US" sz="2400" dirty="0">
                <a:sym typeface="Wingdings" panose="05000000000000000000" pitchFamily="2" charset="2"/>
              </a:rPr>
              <a:t>特效</a:t>
            </a:r>
            <a:r>
              <a:rPr lang="en-US" altLang="zh-CN" sz="2400" dirty="0">
                <a:sym typeface="Wingdings" panose="05000000000000000000" pitchFamily="2" charset="2"/>
              </a:rPr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宝石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Wingdings" panose="05000000000000000000" pitchFamily="2" charset="2"/>
              </a:rPr>
              <a:t>3  </a:t>
            </a:r>
            <a:r>
              <a:rPr lang="zh-CN" altLang="en-US" sz="2400" dirty="0">
                <a:sym typeface="Wingdings" panose="05000000000000000000" pitchFamily="2" charset="2"/>
              </a:rPr>
              <a:t>特效</a:t>
            </a:r>
            <a:r>
              <a:rPr lang="en-US" altLang="zh-CN" sz="2400" dirty="0">
                <a:sym typeface="Wingdings" panose="05000000000000000000" pitchFamily="2" charset="2"/>
              </a:rPr>
              <a:t>2</a:t>
            </a:r>
            <a:endParaRPr lang="en-US" altLang="zh-CN" sz="2400" dirty="0"/>
          </a:p>
          <a:p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50C4A8-20BD-1F28-BA82-1FC622A2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73" y="1228726"/>
            <a:ext cx="5592417" cy="558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1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3F50E-D739-2FBA-4082-D0C18E64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9ADB57-A5C2-BED2-3A7A-1DA7BB843AEE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5. 4 </a:t>
            </a:r>
            <a:r>
              <a:rPr lang="zh-CN" altLang="en-US" sz="4000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9DC5C4-5C96-2B5F-B622-D94D64F3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08" y="1237095"/>
            <a:ext cx="5377248" cy="5377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D196D8-500F-9EC0-D6FC-2D0CBE1B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49" y="1281709"/>
            <a:ext cx="5162895" cy="51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1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B404-B624-4CB4-A74F-D0F68D40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17D1F1-E411-4EF8-E289-DB984F64E39B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6. </a:t>
            </a:r>
            <a:r>
              <a:rPr lang="zh-CN" altLang="en-US" sz="4000" dirty="0"/>
              <a:t>时间表</a:t>
            </a:r>
          </a:p>
        </p:txBody>
      </p:sp>
      <p:pic>
        <p:nvPicPr>
          <p:cNvPr id="2" name="图片 1" descr="ss_2024-12-25_06.39pm(1)">
            <a:extLst>
              <a:ext uri="{FF2B5EF4-FFF2-40B4-BE49-F238E27FC236}">
                <a16:creationId xmlns:a16="http://schemas.microsoft.com/office/drawing/2014/main" id="{BD0CD524-91F6-7904-573F-5A602B8C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43" y="1579739"/>
            <a:ext cx="10324014" cy="4476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179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DB0ED-59D1-C021-F501-E54D0D1E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61F488-66F8-145E-78A5-2651595FA67E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7. </a:t>
            </a:r>
            <a:r>
              <a:rPr lang="zh-CN" altLang="en-US" sz="4000" dirty="0"/>
              <a:t>代码量统计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B73629-0D31-368F-0063-E38E7AE4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2" y="1502339"/>
            <a:ext cx="10745490" cy="10218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2596CB-5A2F-9830-1336-5FCFEA17C965}"/>
              </a:ext>
            </a:extLst>
          </p:cNvPr>
          <p:cNvSpPr txBox="1"/>
          <p:nvPr/>
        </p:nvSpPr>
        <p:spPr>
          <a:xfrm>
            <a:off x="939496" y="3907319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总代码量</a:t>
            </a:r>
            <a:r>
              <a:rPr lang="en-US" altLang="zh-CN" sz="4000" dirty="0"/>
              <a:t>: 6034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2013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80EBC-AD02-53EE-176A-EB856DB9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1DBA3D7-DA1E-06B5-F475-E2D8813E085C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8. </a:t>
            </a:r>
            <a:r>
              <a:rPr lang="zh-CN" altLang="en-US" sz="4000" dirty="0"/>
              <a:t>其他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8C0C5-6B11-2503-D441-64DF4106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33" y="1248230"/>
            <a:ext cx="6948315" cy="50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96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9A65-AC5F-2A67-B0C9-808A090E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F705BE-287A-660A-D342-C3A2A52A64DC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8. </a:t>
            </a:r>
            <a:r>
              <a:rPr lang="zh-CN" altLang="en-US" sz="4000" dirty="0"/>
              <a:t>其他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1265CC-D55A-4D63-50AC-1E0255D7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51" y="1302391"/>
            <a:ext cx="6628906" cy="49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67CBC-5BDE-3427-C275-76F9B822B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C5C1BF-9A6A-809C-AD67-A3F1965B976F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8. </a:t>
            </a:r>
            <a:r>
              <a:rPr lang="zh-CN" altLang="en-US" sz="4000" dirty="0"/>
              <a:t>其他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31701F-8262-BFDF-221E-95EC20A0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9" y="1217323"/>
            <a:ext cx="5349514" cy="52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01CD60-A67C-AED5-48B3-B9333279FF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5785" y="1137094"/>
            <a:ext cx="7637298" cy="5720906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13360D-ED81-FD0B-51E9-9121BAAF91F7}"/>
              </a:ext>
            </a:extLst>
          </p:cNvPr>
          <p:cNvSpPr txBox="1"/>
          <p:nvPr/>
        </p:nvSpPr>
        <p:spPr>
          <a:xfrm>
            <a:off x="451946" y="1324303"/>
            <a:ext cx="2963917" cy="104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漂亮的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游戏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菜单界面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2B83E4-068E-F236-D48C-7799403664E2}"/>
              </a:ext>
            </a:extLst>
          </p:cNvPr>
          <p:cNvSpPr txBox="1"/>
          <p:nvPr/>
        </p:nvSpPr>
        <p:spPr>
          <a:xfrm>
            <a:off x="528917" y="340657"/>
            <a:ext cx="614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项目与功能展示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580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7B56-1541-5685-6F5B-2358138D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1B14DB-A373-6BEB-22AE-CB9C9C93E2DF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8. </a:t>
            </a:r>
            <a:r>
              <a:rPr lang="zh-CN" altLang="en-US" sz="4000" dirty="0"/>
              <a:t>其他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BA11ED-9E43-6836-95BF-133EE78F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77" y="274696"/>
            <a:ext cx="3791246" cy="62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7DA3-9A5E-85E3-1E65-2A5861EC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968FF3-8DAF-3B2E-8E6B-2CD8A6F2BDA3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8. </a:t>
            </a:r>
            <a:r>
              <a:rPr lang="zh-CN" altLang="en-US" sz="4000" dirty="0"/>
              <a:t>其他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DB23B6-5629-19CE-16F8-AC67EB16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92" y="172092"/>
            <a:ext cx="9912328" cy="65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9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722D-D951-8976-73A1-33CE5BC3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9CE33-4741-4CDD-CCC9-89EC63ECAB72}"/>
              </a:ext>
            </a:extLst>
          </p:cNvPr>
          <p:cNvSpPr txBox="1"/>
          <p:nvPr/>
        </p:nvSpPr>
        <p:spPr>
          <a:xfrm>
            <a:off x="754243" y="453223"/>
            <a:ext cx="8871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9.</a:t>
            </a:r>
            <a:r>
              <a:rPr lang="zh-CN" altLang="en-US" sz="4000" dirty="0"/>
              <a:t>项目贡献度</a:t>
            </a:r>
            <a:r>
              <a:rPr lang="en-US" altLang="zh-CN" sz="4000" dirty="0"/>
              <a:t> 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F0165B-4809-CFC9-9591-D015FB35D9F0}"/>
              </a:ext>
            </a:extLst>
          </p:cNvPr>
          <p:cNvSpPr txBox="1"/>
          <p:nvPr/>
        </p:nvSpPr>
        <p:spPr>
          <a:xfrm>
            <a:off x="528838" y="1602154"/>
            <a:ext cx="887159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李好 </a:t>
            </a:r>
            <a:r>
              <a:rPr lang="en-US" altLang="zh-CN" sz="4000" dirty="0"/>
              <a:t>    22.5%</a:t>
            </a:r>
          </a:p>
          <a:p>
            <a:r>
              <a:rPr lang="zh-CN" altLang="en-US" sz="4000" dirty="0"/>
              <a:t>孙硕     </a:t>
            </a:r>
            <a:r>
              <a:rPr lang="en-US" altLang="zh-CN" sz="4000" dirty="0"/>
              <a:t>15%</a:t>
            </a:r>
          </a:p>
          <a:p>
            <a:r>
              <a:rPr lang="zh-CN" altLang="en-US" sz="4000" dirty="0"/>
              <a:t>王炳澈  </a:t>
            </a:r>
            <a:r>
              <a:rPr lang="en-US" altLang="zh-CN" sz="4000" dirty="0"/>
              <a:t>20%</a:t>
            </a:r>
          </a:p>
          <a:p>
            <a:r>
              <a:rPr lang="zh-CN" altLang="en-US" sz="4000" dirty="0"/>
              <a:t>王逸群  </a:t>
            </a:r>
            <a:r>
              <a:rPr lang="en-US" altLang="zh-CN" sz="4000" dirty="0"/>
              <a:t>22.5%</a:t>
            </a:r>
          </a:p>
          <a:p>
            <a:r>
              <a:rPr lang="zh-CN" altLang="en-US" sz="4000" dirty="0"/>
              <a:t>张韶卿  </a:t>
            </a:r>
            <a:r>
              <a:rPr lang="en-US" altLang="zh-CN" sz="4000" dirty="0"/>
              <a:t>20%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2931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56EF5-CF26-433C-EB57-347ADB49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B7F2F50-ECF0-725A-C963-C6ADC2BA4C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3599328" y="1199836"/>
            <a:ext cx="7553539" cy="5658164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D22BF0-50DC-0EFD-03DE-BDA1D7FB78E8}"/>
              </a:ext>
            </a:extLst>
          </p:cNvPr>
          <p:cNvSpPr txBox="1"/>
          <p:nvPr/>
        </p:nvSpPr>
        <p:spPr>
          <a:xfrm>
            <a:off x="451946" y="1324303"/>
            <a:ext cx="2963917" cy="104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漂亮的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游戏进行画面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10B2B-91B4-DB6C-D82E-5A0336E99ACE}"/>
              </a:ext>
            </a:extLst>
          </p:cNvPr>
          <p:cNvSpPr txBox="1"/>
          <p:nvPr/>
        </p:nvSpPr>
        <p:spPr>
          <a:xfrm>
            <a:off x="528917" y="340657"/>
            <a:ext cx="614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项目与功能展示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32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A32E8-AF71-8CD9-CF03-E15512A3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1A3754-AFB4-7C57-A541-FC42A50CE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5785" y="1137094"/>
            <a:ext cx="7637298" cy="5720906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764041-37BD-9DC6-9672-44817817C373}"/>
              </a:ext>
            </a:extLst>
          </p:cNvPr>
          <p:cNvSpPr txBox="1"/>
          <p:nvPr/>
        </p:nvSpPr>
        <p:spPr>
          <a:xfrm>
            <a:off x="451946" y="1324303"/>
            <a:ext cx="2963917" cy="104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漂亮的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游戏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菜单界面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A5936E-90A4-6478-97FD-D24A74A981A8}"/>
              </a:ext>
            </a:extLst>
          </p:cNvPr>
          <p:cNvSpPr txBox="1"/>
          <p:nvPr/>
        </p:nvSpPr>
        <p:spPr>
          <a:xfrm>
            <a:off x="528917" y="340657"/>
            <a:ext cx="614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j-cs"/>
              </a:rPr>
              <a:t>项目与功能展示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45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6A66-4750-C1FC-6F6B-82A87202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1115FA-79A9-4690-9A43-79111BB85A95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D70DA3-5B84-9422-5D08-FA84C1DA9A9B}"/>
              </a:ext>
            </a:extLst>
          </p:cNvPr>
          <p:cNvSpPr txBox="1"/>
          <p:nvPr/>
        </p:nvSpPr>
        <p:spPr>
          <a:xfrm>
            <a:off x="357351" y="1446845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宝石迷阵的游戏模式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FFE10-5405-6F2C-8342-497F360E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3" y="1156477"/>
            <a:ext cx="7315201" cy="54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FC5BEFF-EBDD-4148-DC89-C67E18DFBBD2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22B17-CD16-6B4B-A82A-57D2FFE7D578}"/>
              </a:ext>
            </a:extLst>
          </p:cNvPr>
          <p:cNvSpPr txBox="1"/>
          <p:nvPr/>
        </p:nvSpPr>
        <p:spPr>
          <a:xfrm>
            <a:off x="357351" y="1446845"/>
            <a:ext cx="6096000" cy="1047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三种游戏难度选择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tabLst/>
              <a:defRPr/>
            </a:pP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9A7998-B5F5-11A7-E08E-67321785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1464" y="1156477"/>
            <a:ext cx="7273818" cy="54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3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42DA-BD52-3A3F-B794-14B2AAC4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1EB8743-766D-3DAF-8940-EDF13D2C1361}"/>
              </a:ext>
            </a:extLst>
          </p:cNvPr>
          <p:cNvSpPr txBox="1"/>
          <p:nvPr/>
        </p:nvSpPr>
        <p:spPr>
          <a:xfrm>
            <a:off x="451944" y="3254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项目与功能展示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6144DB-FA17-BC7D-98CA-01CB5DF6DF07}"/>
              </a:ext>
            </a:extLst>
          </p:cNvPr>
          <p:cNvSpPr txBox="1"/>
          <p:nvPr/>
        </p:nvSpPr>
        <p:spPr>
          <a:xfrm>
            <a:off x="357351" y="1446845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三种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棋盘布局大小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D220A7-F85C-6C88-453A-F9689F56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2207" y="1156477"/>
            <a:ext cx="7112333" cy="54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63457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247</TotalTime>
  <Words>510</Words>
  <Application>Microsoft Office PowerPoint</Application>
  <PresentationFormat>宽屏</PresentationFormat>
  <Paragraphs>108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Microsoft YaHei UI</vt:lpstr>
      <vt:lpstr>Microsoft YaHei UI Light</vt:lpstr>
      <vt:lpstr>Arial</vt:lpstr>
      <vt:lpstr>Calibri</vt:lpstr>
      <vt:lpstr>Calibri Light</vt:lpstr>
      <vt:lpstr>Segoe UI</vt:lpstr>
      <vt:lpstr>Wingdings</vt:lpstr>
      <vt:lpstr>自定义</vt:lpstr>
      <vt:lpstr>开心消消乐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架构</vt:lpstr>
      <vt:lpstr>2.1 系统架构</vt:lpstr>
      <vt:lpstr>2.2 代码目录结构</vt:lpstr>
      <vt:lpstr>2.3 资源目录结构</vt:lpstr>
      <vt:lpstr>3. 分工</vt:lpstr>
      <vt:lpstr>3.1 成员分工图</vt:lpstr>
      <vt:lpstr>4. 工具</vt:lpstr>
      <vt:lpstr>4.1 编辑器</vt:lpstr>
      <vt:lpstr>4.2 版本管理工具</vt:lpstr>
      <vt:lpstr>4.3 美术</vt:lpstr>
      <vt:lpstr>PowerPoint 演示文稿</vt:lpstr>
      <vt:lpstr>PowerPoint 演示文稿</vt:lpstr>
      <vt:lpstr>5.1 特效资源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开心消消乐</dc:title>
  <dc:creator>W yq</dc:creator>
  <cp:keywords/>
  <cp:lastModifiedBy>W yq</cp:lastModifiedBy>
  <cp:revision>7</cp:revision>
  <dcterms:created xsi:type="dcterms:W3CDTF">2024-12-26T14:18:00Z</dcterms:created>
  <dcterms:modified xsi:type="dcterms:W3CDTF">2024-12-30T06:16:11Z</dcterms:modified>
  <cp:version/>
</cp:coreProperties>
</file>